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76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5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149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1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2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65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2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0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36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60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65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B23EA-D3A9-47C0-882B-3FB71D269D32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7B055-95C6-4D42-BDB3-EDCFC2275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16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r>
              <a:rPr lang="en-US" dirty="0" smtClean="0"/>
              <a:t>You Can Help Save Lives!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050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Pray to end abortion </a:t>
            </a:r>
          </a:p>
          <a:p>
            <a:r>
              <a:rPr lang="en-US" dirty="0" smtClean="0"/>
              <a:t>40 Days for Life Prayer Vigil</a:t>
            </a:r>
          </a:p>
          <a:p>
            <a:r>
              <a:rPr lang="en-US" dirty="0" smtClean="0"/>
              <a:t>9/26/12 - 11/4/12</a:t>
            </a:r>
          </a:p>
          <a:p>
            <a:r>
              <a:rPr lang="en-US" i="1" dirty="0"/>
              <a:t>v</a:t>
            </a:r>
            <a:r>
              <a:rPr lang="en-US" i="1" dirty="0" smtClean="0"/>
              <a:t>igilforlife.org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4373880"/>
            <a:ext cx="381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it is: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Prayer and fasting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Peaceful Vigil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Community Outreach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What it isn’t: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Angry, violent, or  judgmental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95800" y="4343400"/>
            <a:ext cx="434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Vigil Details:</a:t>
            </a:r>
          </a:p>
          <a:p>
            <a:r>
              <a:rPr lang="en-US" dirty="0" smtClean="0"/>
              <a:t>When: 	9/26 – 11/4, 24 hours a day, 7 	days  a week</a:t>
            </a:r>
          </a:p>
          <a:p>
            <a:r>
              <a:rPr lang="en-US" dirty="0" smtClean="0"/>
              <a:t>Where: 	The public sidewalk in front of 	Planned Parenthood, 3706 Orin Rd More Info:  </a:t>
            </a:r>
            <a:r>
              <a:rPr lang="en-US" b="1" i="1" dirty="0" smtClean="0"/>
              <a:t>vigilforlife.org</a:t>
            </a:r>
          </a:p>
        </p:txBody>
      </p:sp>
    </p:spTree>
    <p:extLst>
      <p:ext uri="{BB962C8B-B14F-4D97-AF65-F5344CB8AC3E}">
        <p14:creationId xmlns:p14="http://schemas.microsoft.com/office/powerpoint/2010/main" val="3751582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46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You Can Help Save Lives!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Pray to End Abortion</dc:title>
  <dc:creator>Rebecca</dc:creator>
  <cp:lastModifiedBy>Rebecca</cp:lastModifiedBy>
  <cp:revision>5</cp:revision>
  <dcterms:created xsi:type="dcterms:W3CDTF">2012-10-03T00:59:57Z</dcterms:created>
  <dcterms:modified xsi:type="dcterms:W3CDTF">2012-10-03T01:52:00Z</dcterms:modified>
</cp:coreProperties>
</file>